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2" autoAdjust="0"/>
  </p:normalViewPr>
  <p:slideViewPr>
    <p:cSldViewPr>
      <p:cViewPr varScale="1">
        <p:scale>
          <a:sx n="104" d="100"/>
          <a:sy n="104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Светлана Алексиевич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Лауреат Нобелевской </a:t>
            </a:r>
            <a:r>
              <a:rPr lang="ru-RU" b="1" dirty="0"/>
              <a:t>премии по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4111550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284984"/>
            <a:ext cx="6400800" cy="220141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200000"/>
              </a:lnSpc>
              <a:buNone/>
            </a:pPr>
            <a:r>
              <a:rPr lang="ru-RU" dirty="0" smtClean="0"/>
              <a:t>         Чтобы </a:t>
            </a:r>
            <a:r>
              <a:rPr lang="ru-RU" dirty="0"/>
              <a:t>написать эту книгу она четыре года ездила по стране, встречалась с матерями погибших солдат и бывшими воинами-афганцами. Сама побывала на войне, летала в </a:t>
            </a:r>
            <a:r>
              <a:rPr lang="ru-RU" dirty="0" smtClean="0"/>
              <a:t>Афганистан…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74" y="1412776"/>
            <a:ext cx="274300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 1993 г. вышла новая книга </a:t>
            </a:r>
            <a:r>
              <a:rPr lang="ru-RU" sz="2000" b="1" dirty="0"/>
              <a:t>"Зачарованные смертью"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348880"/>
            <a:ext cx="3056384" cy="3384375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Это </a:t>
            </a:r>
            <a:r>
              <a:rPr lang="ru-RU" dirty="0"/>
              <a:t>был рассказ о самоубийцах -- о тех, кто покончил с собой или пытался покончить с собой, не выдержав исчезновения социалистических идей, социалистического материка. Те, кто уравнял себя с идеей, сжился с ней намертво. Кто не нашел в себе силы принять новый мир. Новую историю и новую </a:t>
            </a:r>
            <a:r>
              <a:rPr lang="ru-RU" dirty="0" smtClean="0"/>
              <a:t>страну…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46629"/>
            <a:ext cx="2376264" cy="33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400800" cy="1008112"/>
          </a:xfrm>
        </p:spPr>
        <p:txBody>
          <a:bodyPr>
            <a:no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1997году вышла книга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/>
              <a:t>"Чернобыльская молитва"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хроника будущего).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276872"/>
            <a:ext cx="3272408" cy="3528392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dirty="0" smtClean="0"/>
              <a:t>             Эта </a:t>
            </a:r>
            <a:r>
              <a:rPr lang="ru-RU" dirty="0"/>
              <a:t>книга не о Чернобыле, как пишет сама автор, а о мире после Чернобыля. Как человек живет, обживает новую реальность, которая произошла, существует, но еще не осознана и не понятая. Люди, пережившие Чернобыль, люди, живущие после Чернобыля, добывают новое знание. Знание для всего человечества. Они уже живут после третьей мировой войны... После ядерной войны...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68312"/>
            <a:ext cx="2448272" cy="31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В 2013 ВЫХОДИТ КНИГА</a:t>
            </a:r>
            <a:br>
              <a:rPr lang="ru-RU" sz="1800" dirty="0" smtClean="0"/>
            </a:br>
            <a:r>
              <a:rPr lang="ru-RU" sz="1800" b="1" dirty="0" smtClean="0"/>
              <a:t> «время </a:t>
            </a:r>
            <a:r>
              <a:rPr lang="ru-RU" sz="1800" b="1" dirty="0" err="1" smtClean="0"/>
              <a:t>сэконд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хэнд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204864"/>
            <a:ext cx="3312368" cy="3456384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dirty="0"/>
              <a:t>    </a:t>
            </a:r>
            <a:endParaRPr lang="ru-RU" dirty="0" smtClean="0"/>
          </a:p>
          <a:p>
            <a:pPr indent="0" algn="just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Последняя </a:t>
            </a:r>
            <a:r>
              <a:rPr lang="ru-RU" sz="2100" dirty="0"/>
              <a:t>книга Алексиевич "Время </a:t>
            </a:r>
            <a:r>
              <a:rPr lang="ru-RU" sz="2100" dirty="0" err="1"/>
              <a:t>секонд</a:t>
            </a:r>
            <a:r>
              <a:rPr lang="ru-RU" sz="2100" dirty="0"/>
              <a:t> </a:t>
            </a:r>
            <a:r>
              <a:rPr lang="ru-RU" sz="2100" dirty="0" err="1"/>
              <a:t>хэнд</a:t>
            </a:r>
            <a:r>
              <a:rPr lang="ru-RU" sz="2100" dirty="0"/>
              <a:t>", посвященная "травме 90-x" на территории бывшего СССР, во многом предлагает образ этих самых 90-х как времени унизительного для "маленького", "простого" человека, как времени именно что "лихого" (во всяком случае, в восприятии большинства ее героев).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237578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6400800" cy="3264025"/>
          </a:xfrm>
        </p:spPr>
        <p:txBody>
          <a:bodyPr/>
          <a:lstStyle/>
          <a:p>
            <a:pPr indent="0" algn="ctr">
              <a:lnSpc>
                <a:spcPct val="250000"/>
              </a:lnSpc>
              <a:buNone/>
            </a:pPr>
            <a:r>
              <a:rPr lang="ru-RU" sz="1200" b="1" i="1" cap="all" spc="3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Светлана </a:t>
            </a:r>
            <a:r>
              <a:rPr lang="ru-RU" sz="1200" b="1" i="1" cap="all" spc="300" dirty="0">
                <a:solidFill>
                  <a:prstClr val="black"/>
                </a:solidFill>
                <a:ea typeface="+mj-ea"/>
                <a:cs typeface="+mj-cs"/>
              </a:rPr>
              <a:t>Алексиевич </a:t>
            </a:r>
            <a:r>
              <a:rPr lang="ru-RU" sz="1100" i="1" cap="all" spc="300" dirty="0">
                <a:solidFill>
                  <a:prstClr val="black"/>
                </a:solidFill>
                <a:ea typeface="+mj-ea"/>
                <a:cs typeface="+mj-cs"/>
              </a:rPr>
              <a:t>-</a:t>
            </a:r>
            <a:br>
              <a:rPr lang="ru-RU" sz="1100" i="1" cap="all" spc="3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100" i="1" cap="all" spc="300" dirty="0">
                <a:solidFill>
                  <a:prstClr val="black"/>
                </a:solidFill>
                <a:ea typeface="+mj-ea"/>
                <a:cs typeface="+mj-cs"/>
              </a:rPr>
              <a:t> всемирно известный белорусский прозаик, пишущий на русском языке. Автор прозы о войне, о Чернобыле. Создатель уникального документально-художественного метода, основанного на творчески сконцентрированных беседах с реальными </a:t>
            </a:r>
            <a:r>
              <a:rPr lang="ru-RU" sz="1100" i="1" cap="all" spc="300" dirty="0" smtClean="0">
                <a:solidFill>
                  <a:prstClr val="black"/>
                </a:solidFill>
                <a:ea typeface="+mj-ea"/>
                <a:cs typeface="+mj-cs"/>
              </a:rPr>
              <a:t>людь</a:t>
            </a:r>
            <a:r>
              <a:rPr lang="ru-RU" sz="1100" cap="all" spc="300" dirty="0" smtClean="0">
                <a:solidFill>
                  <a:prstClr val="black"/>
                </a:solidFill>
                <a:ea typeface="+mj-ea"/>
                <a:cs typeface="+mj-cs"/>
              </a:rPr>
              <a:t>ми.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64" y="1175668"/>
            <a:ext cx="1712160" cy="124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6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456384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dirty="0" smtClean="0"/>
              <a:t>                 Светлана </a:t>
            </a:r>
            <a:r>
              <a:rPr lang="ru-RU" dirty="0"/>
              <a:t>Алексиевич родилась 31 мая 1948 года в г. Ивано-Франковске (Украина) в семье военнослужащего. Отец - белорус, мать - украинка. После демобилизации отца из армии семья переехала на его родину - в Беларусь. Жили в деревне. Отец и мать работали сельскими учителями (прадед отца тоже был сельским учителем).</a:t>
            </a:r>
          </a:p>
          <a:p>
            <a:pPr indent="0" algn="just">
              <a:buNone/>
            </a:pPr>
            <a:r>
              <a:rPr lang="ru-RU" dirty="0"/>
              <a:t> После окончания школы работала корреспондентом районной газеты в г. Наровле (Гомельской области), еще в школе писала стихи и газетные заметки, надо было два года трудового стажа (как тогда требовалось), чтобы поступить в университет на факультет журналистики. В 1967 году стала студенткой факультета журналистики Белорусского государственного университета в г. Минске. Во время учебы несколько раз была лауреатом республиканских и всесоюзных конкурсов научных студенческих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8994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dirty="0" smtClean="0"/>
              <a:t>      Пробовала </a:t>
            </a:r>
            <a:r>
              <a:rPr lang="ru-RU" dirty="0"/>
              <a:t>себя, свой голос в разных жанрах - рассказы, публицистика, репортажи. Решающее влияние на выбор оказал известный белорусский писатель Алесь Адамович и его известные книги "Я - из огненной деревни" и "Блокадная книга". Написаны они не им одним, а в соавторстве с другими писателями, но идея и разработка этого нового для белорусской и современной русской литературы жанра принадлежала ему. Адамович называл этот жанр по-разному, все время искал точную формулировку: "соборный роман", "роман-оратория", "роман-свидетельство", "народ сам о себе повествующий", "эпически-хоровая проза" и т. д. Всегда она называла его своим главным Учителем. Он помог ей найти свой путь...</a:t>
            </a:r>
          </a:p>
        </p:txBody>
      </p:sp>
    </p:spTree>
    <p:extLst>
      <p:ext uri="{BB962C8B-B14F-4D97-AF65-F5344CB8AC3E}">
        <p14:creationId xmlns:p14="http://schemas.microsoft.com/office/powerpoint/2010/main" val="8869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1983 году была написана </a:t>
            </a:r>
            <a:r>
              <a:rPr lang="ru-RU" sz="1800" dirty="0" smtClean="0"/>
              <a:t>книга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/>
              <a:t>"У войны не женское лицо".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24834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2421802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 «Такой </a:t>
            </a:r>
            <a:r>
              <a:rPr lang="ru-RU" dirty="0"/>
              <a:t>войны мы не знали. Мужчины говорили о подвигах, а женщины говорили о другом – как страшно «идти после боя по полю, где лежат убитые. Они лежат рассыпанные, как картошка. Все молодые. И жалко всех – и немцев, и своих русских ребят</a:t>
            </a:r>
            <a:r>
              <a:rPr lang="ru-RU" dirty="0" smtClean="0"/>
              <a:t>»…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924944"/>
            <a:ext cx="6080720" cy="2808312"/>
          </a:xfrm>
        </p:spPr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dirty="0" smtClean="0"/>
              <a:t>     Так </a:t>
            </a:r>
            <a:r>
              <a:rPr lang="ru-RU" dirty="0"/>
              <a:t>какое же в целом лицо у войны? Невероятно трудно, как показано в книге, было женщине на фронте. У войны, подытоживает С. Алексиевич, «вовсе не женское лицо». Да, это так. И не так. Лик войны изменчив, подвижен, разнообразен. Иногда мы видим и милосердный взгляд, и его мольбу о мире, и женское сострадание, потому что рядом с мужчинами сражались 800 тысяч советских женщин. У войны не женское лицо, но и женское тоже. В это убеждает и сама книга, ее бесчисленные портреты.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9413"/>
            <a:ext cx="1368152" cy="175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38" y="1156253"/>
            <a:ext cx="160972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44816" cy="136815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800" dirty="0" smtClean="0"/>
              <a:t>В</a:t>
            </a:r>
            <a:r>
              <a:rPr lang="ru-RU" sz="1800" dirty="0"/>
              <a:t> </a:t>
            </a:r>
            <a:r>
              <a:rPr lang="ru-RU" sz="1800" dirty="0" smtClean="0"/>
              <a:t>1985 </a:t>
            </a:r>
            <a:r>
              <a:rPr lang="ru-RU" sz="1800" dirty="0"/>
              <a:t>году вышла и вторая </a:t>
            </a:r>
            <a:r>
              <a:rPr lang="ru-RU" sz="1800" dirty="0" smtClean="0"/>
              <a:t>книга </a:t>
            </a:r>
            <a:r>
              <a:rPr lang="ru-RU" sz="1800" b="1" dirty="0"/>
              <a:t>"Последние </a:t>
            </a:r>
            <a:r>
              <a:rPr lang="ru-RU" sz="1800" b="1" dirty="0" smtClean="0"/>
              <a:t>свидетели«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dirty="0"/>
              <a:t>(сто недетских рассказов</a:t>
            </a:r>
            <a:r>
              <a:rPr lang="ru-RU" sz="2000" dirty="0"/>
              <a:t>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2106538" cy="304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8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603" y="2603790"/>
            <a:ext cx="6332749" cy="3255970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dirty="0"/>
              <a:t>     </a:t>
            </a:r>
            <a:r>
              <a:rPr lang="ru-RU" b="1" dirty="0"/>
              <a:t>100 недетских историй </a:t>
            </a:r>
            <a:r>
              <a:rPr lang="ru-RU" dirty="0"/>
              <a:t>– говорится в аннотации этой книги. Сама Светлана Алексиевич отмечала, что жанр произведения  –  голоса.  Общаясь с людьми, бывшими во время войны детьми, она собирала материал для книги таким, какой он был, сохраняя стиль повествования первоисточника.  Война предстаёт перед нами совсем в неожиданном виде.  Она ещё ужаснее и ещё более кошмарна, когда видишь её глазами детей. Читаешь простые, знакомые слова  и …плачешь. Дети войны, дети, лишённые детства, видевшие лик смерти так близко, повидавшие все ужасы войны наравне и даже больше, чем взрослые…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17582"/>
            <a:ext cx="1224135" cy="158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40686"/>
            <a:ext cx="1107913" cy="1539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17582"/>
            <a:ext cx="1080120" cy="15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1989 г. вышла новая книга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</a:t>
            </a:r>
            <a:r>
              <a:rPr lang="ru-RU" sz="1800" dirty="0"/>
              <a:t>. Алексиевич </a:t>
            </a:r>
            <a:r>
              <a:rPr lang="ru-RU" sz="1800" b="1" dirty="0"/>
              <a:t>"Цинковые мальчики"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2441713" cy="3272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2348880"/>
            <a:ext cx="3867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sz="1600" dirty="0"/>
              <a:t>В этой книге собраны рассказы более 100 человек: офицеров и солдат, воевавших на этой непонятной войне, вдов и матерей погибших. Мы узнаем о том, как в жестоком и безнадежном поединке сталкивались два разных мира Восток и Запад. Какая это была война, о чем люди думали на ней, как убивали друг друга, как </a:t>
            </a:r>
            <a:r>
              <a:rPr lang="ru-RU" sz="1600" dirty="0" smtClean="0"/>
              <a:t> хотели </a:t>
            </a:r>
            <a:r>
              <a:rPr lang="ru-RU" sz="1600" dirty="0"/>
              <a:t>жить...</a:t>
            </a:r>
          </a:p>
        </p:txBody>
      </p:sp>
    </p:spTree>
    <p:extLst>
      <p:ext uri="{BB962C8B-B14F-4D97-AF65-F5344CB8AC3E}">
        <p14:creationId xmlns:p14="http://schemas.microsoft.com/office/powerpoint/2010/main" val="2404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856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Светлана Алексиевич</vt:lpstr>
      <vt:lpstr>Презентация PowerPoint</vt:lpstr>
      <vt:lpstr>Презентация PowerPoint</vt:lpstr>
      <vt:lpstr>Презентация PowerPoint</vt:lpstr>
      <vt:lpstr>В 1983 году была написана книга  "У войны не женское лицо".</vt:lpstr>
      <vt:lpstr>Презентация PowerPoint</vt:lpstr>
      <vt:lpstr>  В 1985 году вышла и вторая книга "Последние свидетели«  (сто недетских рассказов). </vt:lpstr>
      <vt:lpstr>Презентация PowerPoint</vt:lpstr>
      <vt:lpstr>В 1989 г. вышла новая книга  С. Алексиевич "Цинковые мальчики" </vt:lpstr>
      <vt:lpstr>Презентация PowerPoint</vt:lpstr>
      <vt:lpstr>В 1993 г. вышла новая книга "Зачарованные смертью"</vt:lpstr>
      <vt:lpstr>В 1997году вышла книга  "Чернобыльская молитва"  (хроника будущего).</vt:lpstr>
      <vt:lpstr>В 2013 ВЫХОДИТ КНИГА  «время сэконд хэнд»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Светлана Алексиевич</dc:title>
  <cp:lastModifiedBy>loginova</cp:lastModifiedBy>
  <cp:revision>10</cp:revision>
  <dcterms:modified xsi:type="dcterms:W3CDTF">2015-10-12T07:47:31Z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2092032</vt:lpwstr>
  </property>
  <property fmtid="{D5CDD505-2E9C-101B-9397-08002B2CF9AE}" name="NXPowerLiteSettings" pid="3">
    <vt:lpwstr>F5200358026400</vt:lpwstr>
  </property>
  <property fmtid="{D5CDD505-2E9C-101B-9397-08002B2CF9AE}" name="NXPowerLiteVersion" pid="4">
    <vt:lpwstr>D6.2.12</vt:lpwstr>
  </property>
</Properties>
</file>